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65" r:id="rId5"/>
    <p:sldId id="273" r:id="rId6"/>
    <p:sldId id="278" r:id="rId7"/>
    <p:sldId id="268" r:id="rId8"/>
    <p:sldId id="274" r:id="rId9"/>
    <p:sldId id="264" r:id="rId10"/>
    <p:sldId id="260" r:id="rId11"/>
    <p:sldId id="261" r:id="rId12"/>
    <p:sldId id="280" r:id="rId13"/>
    <p:sldId id="266" r:id="rId14"/>
    <p:sldId id="276" r:id="rId15"/>
    <p:sldId id="271" r:id="rId16"/>
    <p:sldId id="272" r:id="rId17"/>
    <p:sldId id="270" r:id="rId18"/>
    <p:sldId id="262" r:id="rId19"/>
    <p:sldId id="269" r:id="rId20"/>
    <p:sldId id="267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0" r:id="rId30"/>
    <p:sldId id="291" r:id="rId31"/>
    <p:sldId id="292" r:id="rId32"/>
    <p:sldId id="293" r:id="rId33"/>
    <p:sldId id="294" r:id="rId3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836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394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312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381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182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540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110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80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823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18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813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39CD-F114-43EC-ACAD-608121DC8FDF}" type="datetimeFigureOut">
              <a:rPr lang="pt-BR" smtClean="0"/>
              <a:t>21/02/2022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CC54D-35F3-41B3-B9CC-CDB048A259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177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Público Alvo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115616" y="1340768"/>
            <a:ext cx="40324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Shows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Formaturas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Casamentos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Aniversários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Convenções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Feiras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Congressos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Seminários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Conferências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Eventos corporativos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Eventos religiosos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Festas tradicionais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Salões de beleza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Inauguração de lojas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Novos e atuais colaboradores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Possíveis parceiros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039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1196" y="188640"/>
            <a:ext cx="8229600" cy="114300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Possíveis Parceiros e/ou Patrocinadores</a:t>
            </a:r>
            <a:endParaRPr lang="pt-BR" sz="3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67963" y="1628800"/>
            <a:ext cx="77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Os próprios colaboradores da equipe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Empresas de sonorização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Empresas de Staff de apoio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Empresas de segurança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Empresa de espumante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Empresa de chocolate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Máquinas de cartão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App</a:t>
            </a:r>
            <a:r>
              <a:rPr lang="pt-BR" dirty="0" smtClean="0"/>
              <a:t> Locomoção (Garupa)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Vans para transporte do público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Artistas que conheçam nosso serviço e nos exijam, em contrato, para o seu camarim, por exemplo.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138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 smtClean="0"/>
              <a:t>Possíveis Parceiros e/ou Patrocinadores</a:t>
            </a:r>
            <a:endParaRPr lang="pt-BR" sz="3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544" y="1772816"/>
            <a:ext cx="84249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Pousadas/Hotéis (</a:t>
            </a:r>
            <a:r>
              <a:rPr lang="pt-BR" dirty="0" err="1"/>
              <a:t>Intercity</a:t>
            </a:r>
            <a:r>
              <a:rPr lang="pt-BR" dirty="0"/>
              <a:t>)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Agências de publicidade/marketing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Produtoras de eventos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Cerimonialistas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Casas de eventos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Fotógrafos (transmissão ao vivo dos eventos pelo </a:t>
            </a:r>
            <a:r>
              <a:rPr lang="pt-BR" dirty="0" err="1"/>
              <a:t>Y</a:t>
            </a:r>
            <a:r>
              <a:rPr lang="pt-BR" dirty="0" err="1" smtClean="0"/>
              <a:t>outube</a:t>
            </a:r>
            <a:r>
              <a:rPr lang="pt-BR" dirty="0" smtClean="0"/>
              <a:t>, </a:t>
            </a:r>
            <a:r>
              <a:rPr lang="pt-BR" dirty="0" err="1" smtClean="0"/>
              <a:t>Instagram</a:t>
            </a:r>
            <a:r>
              <a:rPr lang="pt-BR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Corretores de seguros focados em eventos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Produtos, estabelecimentos, mídias, imprensa da região que façam sentido para o público-alvo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9463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4748" y="404664"/>
            <a:ext cx="9612560" cy="114300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Como ser diferente para os contratantes?</a:t>
            </a:r>
            <a:endParaRPr lang="pt-BR" sz="3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5536" y="1700808"/>
            <a:ext cx="83529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Entregamos experiência e não apenas serviço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Profissionalizar a marca mostrando seriedade, credibilidade e autoridade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Atendimento rápido através de diversos meios de contato que serão fornecidos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Oferta de mídia para eles através das nossas ações </a:t>
            </a:r>
            <a:r>
              <a:rPr lang="pt-BR" dirty="0" err="1" smtClean="0"/>
              <a:t>promo</a:t>
            </a:r>
            <a:r>
              <a:rPr lang="pt-BR" dirty="0" smtClean="0"/>
              <a:t> e dos parceiros que tivermos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Buzz</a:t>
            </a:r>
            <a:r>
              <a:rPr lang="pt-BR" dirty="0" smtClean="0"/>
              <a:t> positivo para o contratante e para o nome do evento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Através da agenda futura da Kings mostraremos o potencial  de mídia que ofereceremos ao nosso público digital, e também físico através do próprio evento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Obtenção de maior rentabilidade para o produtor e para a casa devido ao atendimento ofertado ao público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Fidelização do cliente para comparecer à festa ou ao espaço mais vezes</a:t>
            </a:r>
          </a:p>
        </p:txBody>
      </p:sp>
    </p:spTree>
    <p:extLst>
      <p:ext uri="{BB962C8B-B14F-4D97-AF65-F5344CB8AC3E}">
        <p14:creationId xmlns:p14="http://schemas.microsoft.com/office/powerpoint/2010/main" val="336195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25252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Como ser diferente para os contratantes?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83568" y="1700808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Ações promocionais físicas:</a:t>
            </a:r>
          </a:p>
          <a:p>
            <a:r>
              <a:rPr lang="pt-BR" dirty="0" smtClean="0"/>
              <a:t>	Degustação de espumante de parceiro</a:t>
            </a:r>
          </a:p>
          <a:p>
            <a:r>
              <a:rPr lang="pt-BR" dirty="0" smtClean="0"/>
              <a:t>	Sorteio/Roleta dentro do QR </a:t>
            </a:r>
            <a:r>
              <a:rPr lang="pt-BR" dirty="0" err="1" smtClean="0"/>
              <a:t>Code</a:t>
            </a:r>
            <a:r>
              <a:rPr lang="pt-BR" dirty="0" smtClean="0"/>
              <a:t> entregando prêmios dos 	parceiros na hora (à definir)</a:t>
            </a:r>
          </a:p>
          <a:p>
            <a:r>
              <a:rPr lang="pt-BR" dirty="0" smtClean="0"/>
              <a:t>	Indicação de transporte, hospedagem e comida na saída do evento</a:t>
            </a:r>
          </a:p>
          <a:p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Ações promocionais digitais:</a:t>
            </a:r>
          </a:p>
          <a:p>
            <a:r>
              <a:rPr lang="pt-BR" dirty="0" smtClean="0"/>
              <a:t>	QR </a:t>
            </a:r>
            <a:r>
              <a:rPr lang="pt-BR" dirty="0" err="1" smtClean="0"/>
              <a:t>Code</a:t>
            </a:r>
            <a:r>
              <a:rPr lang="pt-BR" dirty="0" smtClean="0"/>
              <a:t> espalhado pelo evento</a:t>
            </a:r>
          </a:p>
          <a:p>
            <a:r>
              <a:rPr lang="pt-BR" dirty="0" smtClean="0"/>
              <a:t>	Redes sociais ofertando brindes e descontos	</a:t>
            </a:r>
          </a:p>
          <a:p>
            <a:r>
              <a:rPr lang="pt-BR" dirty="0" smtClean="0"/>
              <a:t>	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447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pt-BR" dirty="0" smtClean="0"/>
              <a:t>Como ser diferente para o público?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115616" y="1713582"/>
            <a:ext cx="69127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Proporcionar uma experiência inesquecível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Mostrar à ele que estamos ali para servi-lo e que ele é importante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Indicar transporte, hospedagem e comida no final da festa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Possibilidade de colocar o </a:t>
            </a:r>
            <a:r>
              <a:rPr lang="pt-BR" dirty="0"/>
              <a:t>n</a:t>
            </a:r>
            <a:r>
              <a:rPr lang="pt-BR" dirty="0" smtClean="0"/>
              <a:t>ome da empresa ou do cliente no telão (sempre pedir para postar algo nas redes sociais e nos mencionar)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Espaço reservado da Kings para sorteio de brindes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Dar um chocolate na saída do evento (glicose)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Respostar os conteúdos do público quando formos mencionados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45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08" y="188640"/>
            <a:ext cx="9227368" cy="114300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Como fidelizar e valorizar os colaboradores?</a:t>
            </a:r>
            <a:endParaRPr lang="pt-BR" sz="3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539552" y="1620529"/>
            <a:ext cx="82809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Ofertar paga acima da média de mercado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Dar treinamento contínuo de atendimento, etiqueta, inglês?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Criar um banco de dados com suas características para que fique mais fácil definir suas funções e necessidades de treinamento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Enviar conteúdos digitais que façam sentido à eles para que cresçam no ramo (perguntar seus interesses)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Lanches vegetarianos se for necessário (perguntar aos colaboradores se alguém quer)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Disponibilizar transporte e/ou ajuda de custo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Sempre bonificar de alguma forma:</a:t>
            </a:r>
          </a:p>
          <a:p>
            <a:r>
              <a:rPr lang="pt-BR" dirty="0"/>
              <a:t>	</a:t>
            </a:r>
            <a:r>
              <a:rPr lang="pt-BR" dirty="0" smtClean="0"/>
              <a:t>Incluir no contrato de prestação de serviço ao contratante que faremos a 	bonificação e também ações promocionais dentro de seus eventos</a:t>
            </a:r>
          </a:p>
          <a:p>
            <a:r>
              <a:rPr lang="pt-BR" dirty="0"/>
              <a:t>	</a:t>
            </a:r>
            <a:r>
              <a:rPr lang="pt-BR" dirty="0" smtClean="0"/>
              <a:t>Aumentar um pouco o valor total dos contratos para que as ações acima 	sejam viáveis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661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Como divulgar?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39552" y="1772816"/>
            <a:ext cx="82089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Buscar parceiro de espumante </a:t>
            </a:r>
            <a:r>
              <a:rPr lang="pt-BR" dirty="0" err="1" smtClean="0"/>
              <a:t>rosé</a:t>
            </a:r>
            <a:r>
              <a:rPr lang="pt-BR" dirty="0" smtClean="0"/>
              <a:t> e de chocolate pois combina com a identidade visual da Kings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COLAB’s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Mídias Sociais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Posts patrocinados direcionados aos públicos-alvo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Parceiros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Associações que indicam prestadores de serviços aos seus funcionários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Contato físico/digital individual com empresas que selecionarmos serem potenciais de divulgação/contratação da KINGS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869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Formas de Divulgação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691680" y="1916832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Instagram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Facebook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Youtube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LinkedIn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Mercado Livre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OLX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Aplicativos de oferta de serviços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Parceiros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Festas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Site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797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de Comunicação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39552" y="1700808"/>
            <a:ext cx="80648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Como melhorar o seu evento:</a:t>
            </a:r>
          </a:p>
          <a:p>
            <a:r>
              <a:rPr lang="pt-BR" dirty="0"/>
              <a:t>	</a:t>
            </a:r>
            <a:r>
              <a:rPr lang="pt-BR" dirty="0" smtClean="0"/>
              <a:t>Lixeiras</a:t>
            </a:r>
          </a:p>
          <a:p>
            <a:r>
              <a:rPr lang="pt-BR" dirty="0"/>
              <a:t>	</a:t>
            </a:r>
            <a:r>
              <a:rPr lang="pt-BR" dirty="0" smtClean="0"/>
              <a:t>Limpeza contínua dos banheiros</a:t>
            </a:r>
          </a:p>
          <a:p>
            <a:r>
              <a:rPr lang="pt-BR" dirty="0"/>
              <a:t>	</a:t>
            </a:r>
            <a:r>
              <a:rPr lang="pt-BR" dirty="0" smtClean="0"/>
              <a:t>Canudo sustentável</a:t>
            </a: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Como ser um atendente/</a:t>
            </a:r>
            <a:r>
              <a:rPr lang="pt-BR" dirty="0" err="1" smtClean="0"/>
              <a:t>bartender</a:t>
            </a:r>
            <a:r>
              <a:rPr lang="pt-BR" dirty="0" smtClean="0"/>
              <a:t> melhor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Pré</a:t>
            </a:r>
            <a:r>
              <a:rPr lang="pt-BR" dirty="0" smtClean="0"/>
              <a:t>-evento:</a:t>
            </a:r>
            <a:endParaRPr lang="pt-BR" dirty="0"/>
          </a:p>
          <a:p>
            <a:r>
              <a:rPr lang="pt-BR" dirty="0" smtClean="0"/>
              <a:t>	Disponibilizar layouts customizados para o público interagir nas mídias 	(engajamento)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P</a:t>
            </a:r>
            <a:r>
              <a:rPr lang="pt-BR" dirty="0" smtClean="0"/>
              <a:t>ós-evento:</a:t>
            </a:r>
            <a:endParaRPr lang="pt-BR" dirty="0"/>
          </a:p>
          <a:p>
            <a:r>
              <a:rPr lang="pt-BR" dirty="0" smtClean="0"/>
              <a:t>	Questionar quem foi no evento e pedir um feedback (prova social)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Durante o evento:</a:t>
            </a:r>
          </a:p>
          <a:p>
            <a:r>
              <a:rPr lang="pt-BR" dirty="0"/>
              <a:t>	Colocar bilhete/cartão nos brindes pedindo para o publico compartilhar </a:t>
            </a:r>
            <a:r>
              <a:rPr lang="pt-BR" dirty="0" smtClean="0"/>
              <a:t>	com </a:t>
            </a:r>
            <a:r>
              <a:rPr lang="pt-BR" dirty="0"/>
              <a:t>os seus amigos e usar uma # nossa (à definir)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805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42621" y="2420888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/>
              <a:t>‘Uma experiência inesquecível’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8362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Implementações Futuras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11560" y="1765265"/>
            <a:ext cx="80648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APP:</a:t>
            </a:r>
          </a:p>
          <a:p>
            <a:r>
              <a:rPr lang="pt-BR" dirty="0"/>
              <a:t>	</a:t>
            </a:r>
            <a:r>
              <a:rPr lang="pt-BR" dirty="0" smtClean="0"/>
              <a:t>Divulgação da agenda</a:t>
            </a:r>
          </a:p>
          <a:p>
            <a:r>
              <a:rPr lang="pt-BR" dirty="0"/>
              <a:t>	</a:t>
            </a:r>
            <a:r>
              <a:rPr lang="pt-BR" dirty="0" smtClean="0"/>
              <a:t>Sorteio de produtos/serviços</a:t>
            </a:r>
          </a:p>
          <a:p>
            <a:r>
              <a:rPr lang="pt-BR" dirty="0"/>
              <a:t>	</a:t>
            </a:r>
            <a:r>
              <a:rPr lang="pt-BR" dirty="0" smtClean="0"/>
              <a:t>Orçamento Ágil (aqui precisamos definir os valores dos pacotes e tipos de 	serviço)</a:t>
            </a:r>
          </a:p>
          <a:p>
            <a:r>
              <a:rPr lang="pt-BR" dirty="0"/>
              <a:t>	</a:t>
            </a:r>
            <a:r>
              <a:rPr lang="pt-BR" dirty="0" smtClean="0"/>
              <a:t>Possibilidade de contratação da KINGS pelo </a:t>
            </a:r>
            <a:r>
              <a:rPr lang="pt-BR" dirty="0" err="1" smtClean="0"/>
              <a:t>app</a:t>
            </a:r>
            <a:endParaRPr lang="pt-BR" dirty="0" smtClean="0"/>
          </a:p>
          <a:p>
            <a:r>
              <a:rPr lang="pt-BR" dirty="0" smtClean="0"/>
              <a:t>	Gestão financeira, operacional, administrativa, RH</a:t>
            </a:r>
          </a:p>
          <a:p>
            <a:r>
              <a:rPr lang="pt-BR" dirty="0" smtClean="0"/>
              <a:t>	Libras – inclusão social</a:t>
            </a:r>
          </a:p>
          <a:p>
            <a:r>
              <a:rPr lang="pt-BR" dirty="0"/>
              <a:t>	</a:t>
            </a:r>
            <a:r>
              <a:rPr lang="pt-BR" dirty="0" err="1" smtClean="0"/>
              <a:t>Gameficar</a:t>
            </a:r>
            <a:r>
              <a:rPr lang="pt-BR" dirty="0" smtClean="0"/>
              <a:t> o endomarketing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535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4848" y="179931"/>
            <a:ext cx="8229600" cy="1143000"/>
          </a:xfrm>
        </p:spPr>
        <p:txBody>
          <a:bodyPr/>
          <a:lstStyle/>
          <a:p>
            <a:r>
              <a:rPr lang="pt-BR" dirty="0" smtClean="0"/>
              <a:t>Gatilhos mentais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83568" y="1340768"/>
            <a:ext cx="792088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Autoridade:</a:t>
            </a:r>
          </a:p>
          <a:p>
            <a:r>
              <a:rPr lang="pt-BR" dirty="0"/>
              <a:t>	</a:t>
            </a:r>
            <a:r>
              <a:rPr lang="pt-BR" dirty="0" err="1" smtClean="0"/>
              <a:t>Videos</a:t>
            </a:r>
            <a:r>
              <a:rPr lang="pt-BR" dirty="0" smtClean="0"/>
              <a:t> de treinamentos</a:t>
            </a:r>
          </a:p>
          <a:p>
            <a:r>
              <a:rPr lang="pt-BR" dirty="0" smtClean="0"/>
              <a:t>	Vídeos de briefing</a:t>
            </a:r>
          </a:p>
          <a:p>
            <a:r>
              <a:rPr lang="pt-BR" dirty="0" smtClean="0"/>
              <a:t>	Frases de </a:t>
            </a:r>
            <a:r>
              <a:rPr lang="pt-BR" dirty="0" err="1" smtClean="0"/>
              <a:t>emponderamento</a:t>
            </a: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Prazer / Dor</a:t>
            </a:r>
          </a:p>
          <a:p>
            <a:r>
              <a:rPr lang="pt-BR" dirty="0"/>
              <a:t>	</a:t>
            </a:r>
            <a:r>
              <a:rPr lang="pt-BR" dirty="0" smtClean="0"/>
              <a:t>Falar sobre a felicidade de participar daquele momento</a:t>
            </a:r>
          </a:p>
          <a:p>
            <a:r>
              <a:rPr lang="pt-BR" dirty="0"/>
              <a:t>	</a:t>
            </a:r>
            <a:r>
              <a:rPr lang="pt-BR" dirty="0" smtClean="0"/>
              <a:t>Ideias para </a:t>
            </a:r>
            <a:r>
              <a:rPr lang="pt-BR" dirty="0" err="1" smtClean="0"/>
              <a:t>desestressar</a:t>
            </a:r>
            <a:endParaRPr lang="pt-BR" dirty="0" smtClean="0"/>
          </a:p>
          <a:p>
            <a:r>
              <a:rPr lang="pt-BR" dirty="0"/>
              <a:t>	</a:t>
            </a:r>
            <a:r>
              <a:rPr lang="pt-BR" dirty="0" smtClean="0"/>
              <a:t>O prazer de ser bem servido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Confiança</a:t>
            </a:r>
          </a:p>
          <a:p>
            <a:r>
              <a:rPr lang="pt-BR" dirty="0"/>
              <a:t>	</a:t>
            </a:r>
            <a:r>
              <a:rPr lang="pt-BR" dirty="0" smtClean="0"/>
              <a:t>Ressaltar a importância de confiar no serviço contratado e ficar tranquilo </a:t>
            </a:r>
            <a:r>
              <a:rPr lang="pt-BR" dirty="0"/>
              <a:t>	</a:t>
            </a:r>
            <a:r>
              <a:rPr lang="pt-BR" dirty="0" smtClean="0"/>
              <a:t>durante a execução do evento</a:t>
            </a:r>
          </a:p>
          <a:p>
            <a:r>
              <a:rPr lang="pt-BR" dirty="0"/>
              <a:t>	</a:t>
            </a:r>
            <a:r>
              <a:rPr lang="pt-BR" dirty="0" smtClean="0"/>
              <a:t>Falar da confiabilidade da equipe</a:t>
            </a:r>
          </a:p>
          <a:p>
            <a:r>
              <a:rPr lang="pt-BR" dirty="0"/>
              <a:t>	</a:t>
            </a:r>
            <a:r>
              <a:rPr lang="pt-BR" dirty="0" smtClean="0"/>
              <a:t>Confiabilidade dos parceiros que indicamos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Significância</a:t>
            </a:r>
          </a:p>
          <a:p>
            <a:r>
              <a:rPr lang="pt-BR" dirty="0"/>
              <a:t>	</a:t>
            </a:r>
            <a:r>
              <a:rPr lang="pt-BR" dirty="0" smtClean="0"/>
              <a:t>Mostrar ao cliente que estamos ali para servi-lo e que ele é importante</a:t>
            </a:r>
          </a:p>
          <a:p>
            <a:r>
              <a:rPr lang="pt-BR" dirty="0"/>
              <a:t>	</a:t>
            </a:r>
            <a:r>
              <a:rPr lang="pt-BR" dirty="0" smtClean="0"/>
              <a:t>Respostar os conteúdos do público quando formos mencionados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Escassez</a:t>
            </a:r>
          </a:p>
          <a:p>
            <a:r>
              <a:rPr lang="pt-BR" dirty="0" smtClean="0"/>
              <a:t>	Apenas duas empresas podem divulgar sua marca no telão da festa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r>
              <a:rPr lang="pt-BR" dirty="0"/>
              <a:t>	</a:t>
            </a:r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23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Gatilhos mentais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27584" y="1412776"/>
            <a:ext cx="799288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Urgência</a:t>
            </a:r>
          </a:p>
          <a:p>
            <a:r>
              <a:rPr lang="pt-BR" dirty="0"/>
              <a:t>	</a:t>
            </a:r>
            <a:r>
              <a:rPr lang="pt-BR" dirty="0" smtClean="0"/>
              <a:t>Pensar em algo relacionado a prazo</a:t>
            </a:r>
          </a:p>
          <a:p>
            <a:r>
              <a:rPr lang="pt-BR" dirty="0" smtClean="0"/>
              <a:t>	Campanhas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Exclusividade (Efeito esnobe)</a:t>
            </a:r>
          </a:p>
          <a:p>
            <a:r>
              <a:rPr lang="pt-BR" dirty="0"/>
              <a:t>	</a:t>
            </a:r>
            <a:r>
              <a:rPr lang="pt-BR" dirty="0" smtClean="0"/>
              <a:t>Possibilidade de colocar o nome da empresa ou do cliente no telão 	(sempre pedir para postar algo nas redes sociais e nos mencionar)</a:t>
            </a:r>
          </a:p>
          <a:p>
            <a:r>
              <a:rPr lang="pt-BR" dirty="0" smtClean="0"/>
              <a:t>	Garçom/Garçonete particular para eventos diversos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Novidade</a:t>
            </a:r>
          </a:p>
          <a:p>
            <a:r>
              <a:rPr lang="pt-BR" dirty="0"/>
              <a:t>	O</a:t>
            </a:r>
            <a:r>
              <a:rPr lang="pt-BR" dirty="0" smtClean="0"/>
              <a:t> próprio lançamento da Kings (postar algo dizendo que vem novidades 	por ai...dia tal vamos lançar a marca...)</a:t>
            </a:r>
          </a:p>
          <a:p>
            <a:r>
              <a:rPr lang="pt-BR" dirty="0"/>
              <a:t>	</a:t>
            </a:r>
            <a:r>
              <a:rPr lang="pt-BR" dirty="0" smtClean="0"/>
              <a:t>Chamada para contratação de novos colaboradores</a:t>
            </a:r>
          </a:p>
          <a:p>
            <a:r>
              <a:rPr lang="pt-BR" dirty="0"/>
              <a:t>	</a:t>
            </a:r>
            <a:r>
              <a:rPr lang="pt-BR" dirty="0" smtClean="0"/>
              <a:t>Divulgação de novos parceiros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Curiosidade</a:t>
            </a:r>
          </a:p>
          <a:p>
            <a:r>
              <a:rPr lang="pt-BR" dirty="0"/>
              <a:t>	</a:t>
            </a:r>
            <a:r>
              <a:rPr lang="pt-BR" dirty="0" smtClean="0"/>
              <a:t>Postar esquetes com chamadas para ‘o que vem por aí’, sem fazer 	qualquer </a:t>
            </a:r>
            <a:r>
              <a:rPr lang="pt-BR" dirty="0" err="1" smtClean="0"/>
              <a:t>spoiler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85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6358" y="188640"/>
            <a:ext cx="8229600" cy="1143000"/>
          </a:xfrm>
        </p:spPr>
        <p:txBody>
          <a:bodyPr/>
          <a:lstStyle/>
          <a:p>
            <a:r>
              <a:rPr lang="pt-BR" dirty="0" smtClean="0"/>
              <a:t>Gatilhos mentais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01844" y="1196752"/>
            <a:ext cx="851862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Antecipação</a:t>
            </a:r>
          </a:p>
          <a:p>
            <a:r>
              <a:rPr lang="pt-BR" dirty="0" smtClean="0"/>
              <a:t>	Postar o material de vídeo profissional que vamos produzir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Prova social</a:t>
            </a:r>
          </a:p>
          <a:p>
            <a:r>
              <a:rPr lang="pt-BR" dirty="0" smtClean="0"/>
              <a:t>	Postar </a:t>
            </a:r>
            <a:r>
              <a:rPr lang="pt-BR" dirty="0" err="1" smtClean="0"/>
              <a:t>prints</a:t>
            </a:r>
            <a:r>
              <a:rPr lang="pt-BR" dirty="0" smtClean="0"/>
              <a:t> das interações sociais, comentários </a:t>
            </a:r>
          </a:p>
          <a:p>
            <a:r>
              <a:rPr lang="pt-BR" dirty="0" smtClean="0"/>
              <a:t>	Espaço reservado nas redes e site para contar como pensamos em cada detalhe 	daquele evento</a:t>
            </a:r>
          </a:p>
          <a:p>
            <a:r>
              <a:rPr lang="pt-BR" dirty="0"/>
              <a:t>	</a:t>
            </a:r>
            <a:r>
              <a:rPr lang="pt-BR" dirty="0" smtClean="0"/>
              <a:t>Contratantes relatando como foi sua experiência com a Kings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Aversão a perda</a:t>
            </a:r>
          </a:p>
          <a:p>
            <a:r>
              <a:rPr lang="pt-BR" dirty="0"/>
              <a:t>	</a:t>
            </a:r>
            <a:r>
              <a:rPr lang="pt-BR" dirty="0" smtClean="0"/>
              <a:t>Postar  exemplo: ‘se </a:t>
            </a:r>
            <a:r>
              <a:rPr lang="pt-BR" dirty="0" err="1" smtClean="0"/>
              <a:t>vc</a:t>
            </a:r>
            <a:r>
              <a:rPr lang="pt-BR" dirty="0" smtClean="0"/>
              <a:t> não for a este evento, </a:t>
            </a:r>
            <a:r>
              <a:rPr lang="pt-BR" dirty="0" err="1" smtClean="0"/>
              <a:t>vc</a:t>
            </a:r>
            <a:r>
              <a:rPr lang="pt-BR" dirty="0" smtClean="0"/>
              <a:t> vai perder a experiência’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Reciprocidade</a:t>
            </a:r>
          </a:p>
          <a:p>
            <a:r>
              <a:rPr lang="pt-BR" dirty="0"/>
              <a:t>	</a:t>
            </a:r>
            <a:r>
              <a:rPr lang="pt-BR" dirty="0" smtClean="0"/>
              <a:t>Postar conteúdos relevantes para os públicos-alvo</a:t>
            </a:r>
          </a:p>
          <a:p>
            <a:r>
              <a:rPr lang="pt-BR" dirty="0" smtClean="0"/>
              <a:t>	Indicar transporte, hospedagem e comida no final da festa </a:t>
            </a:r>
          </a:p>
          <a:p>
            <a:r>
              <a:rPr lang="pt-BR" dirty="0"/>
              <a:t>	</a:t>
            </a:r>
            <a:r>
              <a:rPr lang="pt-BR" dirty="0" smtClean="0"/>
              <a:t>Brindes</a:t>
            </a:r>
          </a:p>
          <a:p>
            <a:r>
              <a:rPr lang="pt-BR" dirty="0"/>
              <a:t>	</a:t>
            </a:r>
            <a:r>
              <a:rPr lang="pt-BR" dirty="0" smtClean="0"/>
              <a:t>Valorização dos colaboradores </a:t>
            </a:r>
          </a:p>
          <a:p>
            <a:pPr lvl="2"/>
            <a:r>
              <a:rPr lang="pt-BR" dirty="0" err="1" smtClean="0"/>
              <a:t>Buzz</a:t>
            </a:r>
            <a:r>
              <a:rPr lang="pt-BR" dirty="0" smtClean="0"/>
              <a:t> positivo para o contratante e para o nome do evento</a:t>
            </a:r>
          </a:p>
          <a:p>
            <a:pPr lvl="2"/>
            <a:r>
              <a:rPr lang="pt-BR" dirty="0" smtClean="0"/>
              <a:t>Obtenção de maior rentabilidade para o produtor e a casa devido ao atendimento ofertado ao público</a:t>
            </a:r>
          </a:p>
          <a:p>
            <a:pPr lvl="2"/>
            <a:r>
              <a:rPr lang="pt-BR" dirty="0" smtClean="0"/>
              <a:t>Fidelização do cliente para comparecer à festa ou ao espaço mais vezes</a:t>
            </a:r>
          </a:p>
          <a:p>
            <a:endParaRPr lang="pt-BR" dirty="0" smtClean="0"/>
          </a:p>
          <a:p>
            <a:r>
              <a:rPr lang="pt-BR" dirty="0"/>
              <a:t>	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751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Gatilhos mentais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576880" y="1340768"/>
            <a:ext cx="8099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Humanização</a:t>
            </a:r>
          </a:p>
          <a:p>
            <a:r>
              <a:rPr lang="pt-BR" dirty="0"/>
              <a:t>	</a:t>
            </a:r>
            <a:r>
              <a:rPr lang="pt-BR" dirty="0" smtClean="0"/>
              <a:t>Postar fotos reais dos atendentes, contar a história deles, </a:t>
            </a:r>
            <a:r>
              <a:rPr lang="pt-BR" dirty="0" err="1" smtClean="0"/>
              <a:t>boomerang</a:t>
            </a:r>
            <a:r>
              <a:rPr lang="pt-BR" dirty="0" smtClean="0"/>
              <a:t>, 	</a:t>
            </a:r>
            <a:r>
              <a:rPr lang="pt-BR" dirty="0" err="1" smtClean="0"/>
              <a:t>video</a:t>
            </a:r>
            <a:r>
              <a:rPr lang="pt-BR" dirty="0" smtClean="0"/>
              <a:t> curto </a:t>
            </a:r>
          </a:p>
          <a:p>
            <a:r>
              <a:rPr lang="pt-BR" dirty="0"/>
              <a:t>	</a:t>
            </a:r>
            <a:r>
              <a:rPr lang="pt-BR" dirty="0" smtClean="0"/>
              <a:t>Contar a história da casa do evento</a:t>
            </a:r>
          </a:p>
          <a:p>
            <a:r>
              <a:rPr lang="pt-BR" dirty="0"/>
              <a:t>	</a:t>
            </a:r>
            <a:r>
              <a:rPr lang="pt-BR" dirty="0" smtClean="0"/>
              <a:t>Falar sobre o que fazer na região daquele evento (destaque para os 	parceiros)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Coerência</a:t>
            </a:r>
          </a:p>
          <a:p>
            <a:r>
              <a:rPr lang="pt-BR" dirty="0"/>
              <a:t>	</a:t>
            </a:r>
            <a:r>
              <a:rPr lang="pt-BR" dirty="0" smtClean="0"/>
              <a:t>Para os possíveis contratantes/colaboradores: ‘evidenciar um problema 	comum que ocorre com a concorrência e evidenciar nosso diferencial com 	relação a isso’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Benefícios</a:t>
            </a:r>
          </a:p>
          <a:p>
            <a:r>
              <a:rPr lang="pt-BR" dirty="0"/>
              <a:t>	</a:t>
            </a:r>
            <a:r>
              <a:rPr lang="pt-BR" dirty="0" smtClean="0"/>
              <a:t>Tranquilidade em saber que não haverá frustração</a:t>
            </a:r>
          </a:p>
          <a:p>
            <a:r>
              <a:rPr lang="pt-BR" dirty="0"/>
              <a:t>	</a:t>
            </a:r>
            <a:r>
              <a:rPr lang="pt-BR" dirty="0" smtClean="0"/>
              <a:t>As parcerias que oferecem os brindes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Stortytelling</a:t>
            </a:r>
            <a:endParaRPr lang="pt-BR" dirty="0" smtClean="0"/>
          </a:p>
          <a:p>
            <a:r>
              <a:rPr lang="pt-BR" dirty="0"/>
              <a:t>	</a:t>
            </a:r>
            <a:r>
              <a:rPr lang="pt-BR" dirty="0" smtClean="0"/>
              <a:t>Contar uma história que mostre ao cliente sua jornada desde a descoberta 	até o final da experiência (nosso serviço)</a:t>
            </a:r>
          </a:p>
          <a:p>
            <a:r>
              <a:rPr lang="pt-BR" dirty="0"/>
              <a:t>	</a:t>
            </a:r>
            <a:r>
              <a:rPr lang="pt-BR" dirty="0" smtClean="0"/>
              <a:t>Contar como a empresa foi criada, posicionamento e valores da marca</a:t>
            </a:r>
          </a:p>
        </p:txBody>
      </p:sp>
    </p:spTree>
    <p:extLst>
      <p:ext uri="{BB962C8B-B14F-4D97-AF65-F5344CB8AC3E}">
        <p14:creationId xmlns:p14="http://schemas.microsoft.com/office/powerpoint/2010/main" val="982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-171400"/>
            <a:ext cx="8229600" cy="1143000"/>
          </a:xfrm>
        </p:spPr>
        <p:txBody>
          <a:bodyPr/>
          <a:lstStyle/>
          <a:p>
            <a:r>
              <a:rPr lang="pt-BR" dirty="0" smtClean="0"/>
              <a:t>Gatilhos mentais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94888" y="671691"/>
            <a:ext cx="806489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Comunidade</a:t>
            </a:r>
          </a:p>
          <a:p>
            <a:r>
              <a:rPr lang="pt-BR" dirty="0"/>
              <a:t>	</a:t>
            </a:r>
            <a:r>
              <a:rPr lang="pt-BR" dirty="0" smtClean="0"/>
              <a:t>Engajamento através de ações sociais como campanha do agasalho, </a:t>
            </a:r>
            <a:r>
              <a:rPr lang="pt-BR" dirty="0" err="1" smtClean="0"/>
              <a:t>Ong’s</a:t>
            </a:r>
            <a:r>
              <a:rPr lang="pt-BR" dirty="0" smtClean="0"/>
              <a:t>, 	adoção de animais</a:t>
            </a:r>
          </a:p>
          <a:p>
            <a:r>
              <a:rPr lang="pt-BR" dirty="0"/>
              <a:t>	</a:t>
            </a:r>
            <a:r>
              <a:rPr lang="pt-BR" dirty="0" smtClean="0"/>
              <a:t>Entrega de sementes</a:t>
            </a:r>
          </a:p>
          <a:p>
            <a:r>
              <a:rPr lang="pt-BR" dirty="0" smtClean="0"/>
              <a:t>	Incentivar os contratantes a usar de canudo de macarrão e outras ideias do 	tipo</a:t>
            </a:r>
          </a:p>
          <a:p>
            <a:r>
              <a:rPr lang="pt-BR" dirty="0"/>
              <a:t>	</a:t>
            </a:r>
            <a:r>
              <a:rPr lang="pt-BR" dirty="0" smtClean="0"/>
              <a:t>Sustentabilidade através de parceiros, casa do evento, 	produtores...pesquisar!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Paradoxo da escolha</a:t>
            </a:r>
          </a:p>
          <a:p>
            <a:r>
              <a:rPr lang="pt-BR" dirty="0"/>
              <a:t>	</a:t>
            </a:r>
            <a:r>
              <a:rPr lang="pt-BR" dirty="0" smtClean="0"/>
              <a:t>Ajudar o contratante a escolher o serviço ideal da Kings para o seu evento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Simplicidade</a:t>
            </a:r>
          </a:p>
          <a:p>
            <a:r>
              <a:rPr lang="pt-BR" dirty="0"/>
              <a:t>	</a:t>
            </a:r>
            <a:r>
              <a:rPr lang="pt-BR" dirty="0" smtClean="0"/>
              <a:t>Comunicar de forma simples e organizada</a:t>
            </a:r>
          </a:p>
          <a:p>
            <a:r>
              <a:rPr lang="pt-BR" dirty="0" smtClean="0"/>
              <a:t>	Desburocratizar</a:t>
            </a:r>
          </a:p>
          <a:p>
            <a:r>
              <a:rPr lang="pt-BR" dirty="0"/>
              <a:t>	</a:t>
            </a:r>
            <a:r>
              <a:rPr lang="pt-BR" dirty="0" smtClean="0"/>
              <a:t>Explicar exatamente como trabalhamos </a:t>
            </a:r>
          </a:p>
          <a:p>
            <a:r>
              <a:rPr lang="pt-BR" dirty="0" smtClean="0"/>
              <a:t>Referência</a:t>
            </a:r>
          </a:p>
          <a:p>
            <a:r>
              <a:rPr lang="pt-BR" dirty="0"/>
              <a:t>	</a:t>
            </a:r>
            <a:r>
              <a:rPr lang="pt-BR" dirty="0" smtClean="0"/>
              <a:t>Mostrar o valor de cada serviço lado a lado (com preço ancorado criamos a 	percepção de preço justo), para mostrar os benefícios de cada pacote e 	induzir o cliente a contratar o mais caro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Propósito</a:t>
            </a:r>
          </a:p>
          <a:p>
            <a:r>
              <a:rPr lang="pt-BR" dirty="0"/>
              <a:t>	</a:t>
            </a:r>
            <a:r>
              <a:rPr lang="pt-BR" dirty="0" smtClean="0"/>
              <a:t>Falar sobre o porquê do que fazemos</a:t>
            </a:r>
          </a:p>
          <a:p>
            <a:pPr lvl="2"/>
            <a:r>
              <a:rPr lang="pt-BR" dirty="0" smtClean="0"/>
              <a:t>Compromisso com o mundo e não apenas com a venda</a:t>
            </a:r>
          </a:p>
          <a:p>
            <a:pPr lvl="2"/>
            <a:r>
              <a:rPr lang="pt-BR" dirty="0" smtClean="0"/>
              <a:t>Humanizar e gerar identificação com o público</a:t>
            </a:r>
          </a:p>
        </p:txBody>
      </p:sp>
    </p:spTree>
    <p:extLst>
      <p:ext uri="{BB962C8B-B14F-4D97-AF65-F5344CB8AC3E}">
        <p14:creationId xmlns:p14="http://schemas.microsoft.com/office/powerpoint/2010/main" val="337131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STORIES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2216845" cy="394105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628800"/>
            <a:ext cx="2232248" cy="396844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628800"/>
            <a:ext cx="2232248" cy="396844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55886" y="1979148"/>
            <a:ext cx="1728192" cy="325005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753036" y="3981358"/>
            <a:ext cx="1944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Nosso prazer</a:t>
            </a:r>
          </a:p>
          <a:p>
            <a:pPr algn="ctr"/>
            <a:r>
              <a:rPr lang="pt-B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 SERVIR!</a:t>
            </a:r>
            <a:endParaRPr lang="pt-BR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581890" y="2717812"/>
            <a:ext cx="1908212" cy="15752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2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872349" y="1979148"/>
            <a:ext cx="16600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cs typeface="Arial" pitchFamily="34" charset="0"/>
              </a:rPr>
              <a:t>Vamos tornar o seu evento uma experiência INESQUECÍVEL?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680901" y="3182288"/>
            <a:ext cx="1710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Cartão Presente </a:t>
            </a:r>
          </a:p>
          <a:p>
            <a:pPr algn="ctr"/>
            <a:r>
              <a:rPr lang="pt-BR" b="1" dirty="0" smtClean="0"/>
              <a:t>KINGS</a:t>
            </a:r>
            <a:endParaRPr lang="pt-BR" b="1" dirty="0"/>
          </a:p>
        </p:txBody>
      </p:sp>
      <p:sp>
        <p:nvSpPr>
          <p:cNvPr id="14" name="Retângulo 13"/>
          <p:cNvSpPr/>
          <p:nvPr/>
        </p:nvSpPr>
        <p:spPr>
          <a:xfrm>
            <a:off x="1099858" y="2348880"/>
            <a:ext cx="1250572" cy="11657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099858" y="2548535"/>
            <a:ext cx="1494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Foto Garçom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400627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STORIES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2268252" cy="40324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844824"/>
            <a:ext cx="2268252" cy="403244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244" y="1825953"/>
            <a:ext cx="2229195" cy="40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7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FEED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645024"/>
            <a:ext cx="2376264" cy="237626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02333" y="3933056"/>
            <a:ext cx="18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B</a:t>
            </a:r>
            <a:r>
              <a:rPr lang="pt-BR" sz="3200" dirty="0" smtClean="0"/>
              <a:t>UZZ POSITIVO</a:t>
            </a:r>
            <a:endParaRPr lang="pt-BR" sz="32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7" y="3645024"/>
            <a:ext cx="2376264" cy="237626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33" y="3645024"/>
            <a:ext cx="2376264" cy="237626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241155" y="4725144"/>
            <a:ext cx="23632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E PARA O PRODUTOR</a:t>
            </a:r>
            <a:endParaRPr lang="pt-BR" sz="3200" dirty="0"/>
          </a:p>
        </p:txBody>
      </p:sp>
      <p:sp>
        <p:nvSpPr>
          <p:cNvPr id="8" name="Retângulo 7"/>
          <p:cNvSpPr/>
          <p:nvPr/>
        </p:nvSpPr>
        <p:spPr>
          <a:xfrm>
            <a:off x="3520713" y="4326383"/>
            <a:ext cx="19091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dirty="0" smtClean="0"/>
              <a:t>PARA</a:t>
            </a:r>
          </a:p>
          <a:p>
            <a:r>
              <a:rPr lang="pt-BR" sz="3200" dirty="0" smtClean="0"/>
              <a:t>O EVENTO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3520713" y="1291407"/>
            <a:ext cx="19014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smtClean="0"/>
              <a:t>TRINCA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403006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29" y="3645024"/>
            <a:ext cx="2477350" cy="247735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2477350" cy="2477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FEED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950135" y="3860712"/>
            <a:ext cx="1800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QUEM SOMOS?</a:t>
            </a:r>
            <a:endParaRPr lang="pt-BR" sz="3200" dirty="0"/>
          </a:p>
        </p:txBody>
      </p:sp>
      <p:sp>
        <p:nvSpPr>
          <p:cNvPr id="8" name="Retângulo 7"/>
          <p:cNvSpPr/>
          <p:nvPr/>
        </p:nvSpPr>
        <p:spPr>
          <a:xfrm>
            <a:off x="3795400" y="4345090"/>
            <a:ext cx="1784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RODSON E LUCAS</a:t>
            </a:r>
            <a:endParaRPr lang="pt-BR" sz="3200" dirty="0"/>
          </a:p>
        </p:txBody>
      </p:sp>
      <p:sp>
        <p:nvSpPr>
          <p:cNvPr id="9" name="Retângulo 8"/>
          <p:cNvSpPr/>
          <p:nvPr/>
        </p:nvSpPr>
        <p:spPr>
          <a:xfrm>
            <a:off x="3520713" y="1291407"/>
            <a:ext cx="19014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 smtClean="0"/>
              <a:t>TRINCA</a:t>
            </a:r>
            <a:endParaRPr lang="pt-BR" sz="44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663699"/>
            <a:ext cx="2477350" cy="2477350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6502495" y="4725144"/>
            <a:ext cx="1784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FOTO DA EQUIPE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59631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pt-BR" dirty="0" smtClean="0"/>
              <a:t>Planejamento Estratégico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832806" y="1124744"/>
            <a:ext cx="59766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Forças:</a:t>
            </a:r>
          </a:p>
          <a:p>
            <a:r>
              <a:rPr lang="pt-BR" dirty="0"/>
              <a:t>	</a:t>
            </a:r>
            <a:r>
              <a:rPr lang="pt-BR" dirty="0" smtClean="0"/>
              <a:t>Equipe tem anos de experiência e credibilidade</a:t>
            </a:r>
          </a:p>
          <a:p>
            <a:r>
              <a:rPr lang="pt-BR" dirty="0"/>
              <a:t>	</a:t>
            </a:r>
            <a:r>
              <a:rPr lang="pt-BR" dirty="0" smtClean="0"/>
              <a:t>Equipe já está treinada</a:t>
            </a:r>
          </a:p>
          <a:p>
            <a:r>
              <a:rPr lang="pt-BR" dirty="0" smtClean="0"/>
              <a:t>	Potencial de divulgação forte</a:t>
            </a:r>
          </a:p>
          <a:p>
            <a:r>
              <a:rPr lang="pt-BR" dirty="0" smtClean="0"/>
              <a:t>	Serviço diferente da concorrência</a:t>
            </a:r>
          </a:p>
          <a:p>
            <a:r>
              <a:rPr lang="pt-BR" dirty="0" smtClean="0"/>
              <a:t>	Profissional exclusivo para o marketing</a:t>
            </a:r>
          </a:p>
          <a:p>
            <a:r>
              <a:rPr lang="pt-BR" dirty="0" smtClean="0"/>
              <a:t>Fraquezas:</a:t>
            </a:r>
          </a:p>
          <a:p>
            <a:r>
              <a:rPr lang="pt-BR" dirty="0"/>
              <a:t>	</a:t>
            </a:r>
            <a:r>
              <a:rPr lang="pt-BR" dirty="0" smtClean="0"/>
              <a:t>Equipe reduzida</a:t>
            </a:r>
          </a:p>
          <a:p>
            <a:r>
              <a:rPr lang="pt-BR" dirty="0"/>
              <a:t>	</a:t>
            </a:r>
            <a:r>
              <a:rPr lang="pt-BR" dirty="0" smtClean="0"/>
              <a:t>Marca ainda é desconhecida</a:t>
            </a:r>
          </a:p>
          <a:p>
            <a:endParaRPr lang="pt-BR" dirty="0"/>
          </a:p>
          <a:p>
            <a:r>
              <a:rPr lang="pt-BR" dirty="0" smtClean="0"/>
              <a:t>Oportunidades:</a:t>
            </a:r>
          </a:p>
          <a:p>
            <a:r>
              <a:rPr lang="pt-BR" dirty="0"/>
              <a:t>	</a:t>
            </a:r>
            <a:r>
              <a:rPr lang="pt-BR" dirty="0" smtClean="0"/>
              <a:t>RS tem muitos eventos</a:t>
            </a:r>
          </a:p>
          <a:p>
            <a:r>
              <a:rPr lang="pt-BR" dirty="0"/>
              <a:t>	</a:t>
            </a:r>
            <a:r>
              <a:rPr lang="pt-BR" dirty="0" smtClean="0"/>
              <a:t>Segmento amplo para COLAB</a:t>
            </a:r>
          </a:p>
          <a:p>
            <a:r>
              <a:rPr lang="pt-BR" dirty="0"/>
              <a:t>	</a:t>
            </a:r>
            <a:r>
              <a:rPr lang="pt-BR" dirty="0" smtClean="0"/>
              <a:t>Possibilidade de interação física com os clientes</a:t>
            </a:r>
          </a:p>
          <a:p>
            <a:r>
              <a:rPr lang="pt-BR" dirty="0" smtClean="0"/>
              <a:t>Ameaças:</a:t>
            </a:r>
          </a:p>
          <a:p>
            <a:r>
              <a:rPr lang="pt-BR" dirty="0"/>
              <a:t>	</a:t>
            </a:r>
            <a:r>
              <a:rPr lang="pt-BR" dirty="0" smtClean="0"/>
              <a:t>Existe muita concorrência no mercado</a:t>
            </a:r>
          </a:p>
          <a:p>
            <a:r>
              <a:rPr lang="pt-BR" dirty="0"/>
              <a:t>	</a:t>
            </a:r>
            <a:r>
              <a:rPr lang="pt-BR" dirty="0" err="1" smtClean="0"/>
              <a:t>Covid</a:t>
            </a:r>
            <a:endParaRPr lang="pt-BR" dirty="0" smtClean="0"/>
          </a:p>
          <a:p>
            <a:r>
              <a:rPr lang="pt-BR" dirty="0"/>
              <a:t>	</a:t>
            </a:r>
            <a:r>
              <a:rPr lang="pt-BR" dirty="0" smtClean="0"/>
              <a:t>Economia do país</a:t>
            </a:r>
          </a:p>
          <a:p>
            <a:r>
              <a:rPr lang="pt-BR" dirty="0"/>
              <a:t>	</a:t>
            </a:r>
            <a:r>
              <a:rPr lang="pt-BR" dirty="0" smtClean="0"/>
              <a:t>Colaboradores mal intencionados</a:t>
            </a:r>
          </a:p>
          <a:p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978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362732"/>
            <a:ext cx="2477350" cy="2477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FEED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55576" y="3001242"/>
            <a:ext cx="24773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 smtClean="0"/>
              <a:t>QUER BRILHAR NO</a:t>
            </a:r>
          </a:p>
          <a:p>
            <a:pPr algn="ctr"/>
            <a:r>
              <a:rPr lang="pt-BR" sz="2400" dirty="0" smtClean="0"/>
              <a:t>NOSSO TIME?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6535310" y="3062797"/>
            <a:ext cx="1784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FOTO DA EQUIPE</a:t>
            </a:r>
            <a:endParaRPr lang="pt-BR" sz="32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452" y="2362732"/>
            <a:ext cx="2506428" cy="25064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362731"/>
            <a:ext cx="2520967" cy="252096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646744" y="3418820"/>
            <a:ext cx="20672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/>
              <a:t>PORQUE NÓS SOMOS DIFERENTES?</a:t>
            </a:r>
            <a:endParaRPr lang="pt-BR" sz="2400" b="1" dirty="0"/>
          </a:p>
        </p:txBody>
      </p:sp>
      <p:sp>
        <p:nvSpPr>
          <p:cNvPr id="14" name="Retângulo 13"/>
          <p:cNvSpPr/>
          <p:nvPr/>
        </p:nvSpPr>
        <p:spPr>
          <a:xfrm>
            <a:off x="6284666" y="2993190"/>
            <a:ext cx="2286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VOCÊ AINDA NÃO É NOSSO PARCEIRO?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19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62712"/>
            <a:ext cx="2470604" cy="247060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02" y="2362733"/>
            <a:ext cx="2477350" cy="24773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Material </a:t>
            </a:r>
            <a:r>
              <a:rPr lang="pt-BR" dirty="0" smtClean="0"/>
              <a:t>FEED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755576" y="3001242"/>
            <a:ext cx="22545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/>
              <a:t>CONFIANÇA NA EQUIPE É FUNDAMENTAL</a:t>
            </a:r>
            <a:endParaRPr lang="pt-BR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6535310" y="3062797"/>
            <a:ext cx="178471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FOTO DA EQUIPE</a:t>
            </a:r>
            <a:endParaRPr lang="pt-BR" sz="3200" dirty="0"/>
          </a:p>
        </p:txBody>
      </p:sp>
      <p:sp>
        <p:nvSpPr>
          <p:cNvPr id="14" name="Retângulo 13"/>
          <p:cNvSpPr/>
          <p:nvPr/>
        </p:nvSpPr>
        <p:spPr>
          <a:xfrm>
            <a:off x="6397629" y="3852951"/>
            <a:ext cx="228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TEU NOME NO TELÃO DA FESTA</a:t>
            </a:r>
            <a:endParaRPr lang="pt-BR" sz="2400" b="1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362732"/>
            <a:ext cx="2470584" cy="247058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491880" y="2647299"/>
            <a:ext cx="25577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 smtClean="0"/>
              <a:t>COMO CUIDAR BEM DO SEU CLIENTE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1445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Protótipo </a:t>
            </a:r>
            <a:r>
              <a:rPr lang="pt-BR" dirty="0" err="1" smtClean="0"/>
              <a:t>Instagram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82749"/>
            <a:ext cx="3892326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8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BORA??</a:t>
            </a:r>
            <a:br>
              <a:rPr lang="pt-BR" dirty="0" smtClean="0"/>
            </a:br>
            <a:r>
              <a:rPr lang="pt-BR" dirty="0"/>
              <a:t/>
            </a:r>
            <a:br>
              <a:rPr lang="pt-BR" dirty="0"/>
            </a:br>
            <a:r>
              <a:rPr lang="pt-BR" dirty="0" smtClean="0">
                <a:sym typeface="Wingdings" pitchFamily="2" charset="2"/>
              </a:rPr>
              <a:t>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579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pt-BR" dirty="0" smtClean="0"/>
              <a:t>Como começar?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77489" y="2060848"/>
            <a:ext cx="583264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Definição da identidade visual:</a:t>
            </a:r>
          </a:p>
          <a:p>
            <a:r>
              <a:rPr lang="pt-BR" dirty="0"/>
              <a:t>	</a:t>
            </a:r>
            <a:r>
              <a:rPr lang="pt-BR" dirty="0" smtClean="0"/>
              <a:t>Nome fantasia</a:t>
            </a:r>
          </a:p>
          <a:p>
            <a:r>
              <a:rPr lang="pt-BR" dirty="0" smtClean="0"/>
              <a:t>	Logo</a:t>
            </a:r>
          </a:p>
          <a:p>
            <a:r>
              <a:rPr lang="pt-BR" dirty="0"/>
              <a:t>	</a:t>
            </a:r>
            <a:r>
              <a:rPr lang="pt-BR" dirty="0" smtClean="0"/>
              <a:t>Tipografia</a:t>
            </a:r>
          </a:p>
          <a:p>
            <a:r>
              <a:rPr lang="pt-BR" dirty="0"/>
              <a:t>	</a:t>
            </a:r>
            <a:r>
              <a:rPr lang="pt-BR" dirty="0" smtClean="0"/>
              <a:t>Paleta de cores</a:t>
            </a:r>
          </a:p>
          <a:p>
            <a:r>
              <a:rPr lang="pt-BR" dirty="0"/>
              <a:t>	</a:t>
            </a:r>
            <a:r>
              <a:rPr lang="pt-BR" dirty="0" smtClean="0"/>
              <a:t>Forma de comunicação</a:t>
            </a:r>
          </a:p>
          <a:p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Uniforme:</a:t>
            </a:r>
          </a:p>
          <a:p>
            <a:r>
              <a:rPr lang="pt-BR" dirty="0"/>
              <a:t>	</a:t>
            </a:r>
            <a:r>
              <a:rPr lang="pt-BR" dirty="0" smtClean="0"/>
              <a:t>Cor preta</a:t>
            </a:r>
          </a:p>
          <a:p>
            <a:r>
              <a:rPr lang="pt-BR" dirty="0"/>
              <a:t>	</a:t>
            </a:r>
            <a:r>
              <a:rPr lang="pt-BR" dirty="0" smtClean="0"/>
              <a:t>Camiseta</a:t>
            </a:r>
          </a:p>
          <a:p>
            <a:r>
              <a:rPr lang="pt-BR" dirty="0"/>
              <a:t>	</a:t>
            </a:r>
            <a:r>
              <a:rPr lang="pt-BR" dirty="0" smtClean="0"/>
              <a:t>Saia</a:t>
            </a:r>
          </a:p>
          <a:p>
            <a:r>
              <a:rPr lang="pt-BR" dirty="0" smtClean="0"/>
              <a:t>	Avental</a:t>
            </a:r>
          </a:p>
          <a:p>
            <a:r>
              <a:rPr lang="pt-BR" dirty="0" smtClean="0"/>
              <a:t>	</a:t>
            </a:r>
            <a:r>
              <a:rPr lang="pt-BR" dirty="0" err="1" smtClean="0"/>
              <a:t>Pochete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	</a:t>
            </a:r>
            <a:endParaRPr lang="pt-BR" dirty="0" smtClean="0"/>
          </a:p>
          <a:p>
            <a:r>
              <a:rPr lang="pt-BR" dirty="0"/>
              <a:t>	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3473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começar?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683568" y="1844824"/>
            <a:ext cx="85689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Digital:</a:t>
            </a:r>
          </a:p>
          <a:p>
            <a:r>
              <a:rPr lang="pt-BR" dirty="0" smtClean="0"/>
              <a:t>	Qual CNPJ será usado?</a:t>
            </a:r>
          </a:p>
          <a:p>
            <a:r>
              <a:rPr lang="pt-BR" dirty="0" smtClean="0"/>
              <a:t>	Criar </a:t>
            </a:r>
            <a:r>
              <a:rPr lang="pt-BR" dirty="0" err="1" smtClean="0"/>
              <a:t>email</a:t>
            </a:r>
            <a:endParaRPr lang="pt-BR" dirty="0" smtClean="0"/>
          </a:p>
          <a:p>
            <a:r>
              <a:rPr lang="pt-BR" dirty="0" smtClean="0"/>
              <a:t>	Contratar domínio e hospedagem</a:t>
            </a:r>
          </a:p>
          <a:p>
            <a:r>
              <a:rPr lang="pt-BR" dirty="0" smtClean="0"/>
              <a:t>	Criar contas nas redes sociais</a:t>
            </a:r>
          </a:p>
          <a:p>
            <a:r>
              <a:rPr lang="pt-BR" dirty="0" smtClean="0"/>
              <a:t>	Criar site/portfólio/institucional (quem, onde, porque, quando, para quem)</a:t>
            </a:r>
          </a:p>
          <a:p>
            <a:r>
              <a:rPr lang="pt-BR" dirty="0" smtClean="0"/>
              <a:t>	Elaborar/Ajustar o contrato de prestação de serviços para o contratante e 	também para os colaboradores contratados</a:t>
            </a:r>
          </a:p>
          <a:p>
            <a:r>
              <a:rPr lang="pt-BR" dirty="0"/>
              <a:t>	</a:t>
            </a:r>
            <a:r>
              <a:rPr lang="pt-BR" dirty="0" smtClean="0"/>
              <a:t>Produzir fotos e vídeos de qualidade</a:t>
            </a:r>
          </a:p>
          <a:p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Físico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dirty="0" smtClean="0"/>
              <a:t>Banner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dirty="0" smtClean="0"/>
              <a:t>Cartão de visita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dirty="0" smtClean="0"/>
              <a:t>Folder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dirty="0" smtClean="0"/>
              <a:t>Bilhete/Cartão para os brindes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pt-BR" dirty="0" smtClean="0"/>
              <a:t>Outdoor?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826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Orçamento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84764" y="1628800"/>
            <a:ext cx="52565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Uniformes</a:t>
            </a:r>
          </a:p>
          <a:p>
            <a:r>
              <a:rPr lang="pt-BR" dirty="0" smtClean="0"/>
              <a:t>Papelaria</a:t>
            </a:r>
          </a:p>
          <a:p>
            <a:r>
              <a:rPr lang="pt-BR" dirty="0" smtClean="0"/>
              <a:t>Outdoor</a:t>
            </a:r>
          </a:p>
          <a:p>
            <a:r>
              <a:rPr lang="pt-BR" dirty="0" smtClean="0"/>
              <a:t>Fotógrafo</a:t>
            </a:r>
          </a:p>
          <a:p>
            <a:r>
              <a:rPr lang="pt-BR" dirty="0" smtClean="0"/>
              <a:t>Posts patrocinados</a:t>
            </a:r>
          </a:p>
          <a:p>
            <a:r>
              <a:rPr lang="pt-BR" dirty="0" smtClean="0"/>
              <a:t>Domínio e hospedagem</a:t>
            </a:r>
          </a:p>
          <a:p>
            <a:r>
              <a:rPr lang="pt-BR" dirty="0" smtClean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82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187624" y="2112447"/>
            <a:ext cx="72988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Angariar seguidores para prova social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Angariar leads quentes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Fazer com que a nossa marca seja vista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Fechar parcerias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Evitar qualquer tipo de frustração com a organização e resultados do evento.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Entregar conforto e qualidade para todos os envolvidos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Metas até 06/22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259632" y="2636912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Crescimento da equipe para atender mais eventos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/>
              <a:t>E</a:t>
            </a:r>
            <a:r>
              <a:rPr lang="pt-BR" dirty="0" smtClean="0"/>
              <a:t>xpansão regional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5000 seguidores nas redes sociais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20 contratos/mês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608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Serviços Oferecidos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259632" y="1844824"/>
            <a:ext cx="71287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/>
              <a:t>Maitréia</a:t>
            </a:r>
            <a:endParaRPr lang="pt-BR" dirty="0" smtClean="0"/>
          </a:p>
          <a:p>
            <a:r>
              <a:rPr lang="pt-BR" dirty="0" smtClean="0"/>
              <a:t>Promoter</a:t>
            </a:r>
          </a:p>
          <a:p>
            <a:r>
              <a:rPr lang="pt-BR" dirty="0" smtClean="0"/>
              <a:t>Garçom modelo</a:t>
            </a:r>
          </a:p>
          <a:p>
            <a:r>
              <a:rPr lang="pt-BR" dirty="0" smtClean="0"/>
              <a:t>Equipe de atendentes para camarotes</a:t>
            </a:r>
          </a:p>
          <a:p>
            <a:r>
              <a:rPr lang="pt-BR" dirty="0" smtClean="0"/>
              <a:t>Equipe de bar</a:t>
            </a:r>
          </a:p>
          <a:p>
            <a:r>
              <a:rPr lang="pt-BR" dirty="0" smtClean="0"/>
              <a:t>Equipe de caixa</a:t>
            </a:r>
          </a:p>
          <a:p>
            <a:r>
              <a:rPr lang="pt-BR" dirty="0" smtClean="0"/>
              <a:t>Garçons para buffet</a:t>
            </a:r>
          </a:p>
          <a:p>
            <a:r>
              <a:rPr lang="pt-BR" dirty="0" smtClean="0"/>
              <a:t>Recepcionistas</a:t>
            </a:r>
          </a:p>
          <a:p>
            <a:r>
              <a:rPr lang="pt-BR" dirty="0" smtClean="0"/>
              <a:t>Garçom/Garçonete particular para eventos diversos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6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746</Words>
  <Application>Microsoft Office PowerPoint</Application>
  <PresentationFormat>Apresentação na tela (4:3)</PresentationFormat>
  <Paragraphs>321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4" baseType="lpstr">
      <vt:lpstr>Tema do Office</vt:lpstr>
      <vt:lpstr>Apresentação do PowerPoint</vt:lpstr>
      <vt:lpstr>Apresentação do PowerPoint</vt:lpstr>
      <vt:lpstr>Planejamento Estratégico</vt:lpstr>
      <vt:lpstr>Como começar?</vt:lpstr>
      <vt:lpstr>Como começar?</vt:lpstr>
      <vt:lpstr>Orçamento</vt:lpstr>
      <vt:lpstr>Objetivos</vt:lpstr>
      <vt:lpstr>Metas até 06/22</vt:lpstr>
      <vt:lpstr>Serviços Oferecidos</vt:lpstr>
      <vt:lpstr>Público Alvo</vt:lpstr>
      <vt:lpstr>Possíveis Parceiros e/ou Patrocinadores</vt:lpstr>
      <vt:lpstr>Possíveis Parceiros e/ou Patrocinadores</vt:lpstr>
      <vt:lpstr>Como ser diferente para os contratantes?</vt:lpstr>
      <vt:lpstr>Como ser diferente para os contratantes?</vt:lpstr>
      <vt:lpstr>Como ser diferente para o público?</vt:lpstr>
      <vt:lpstr>Como fidelizar e valorizar os colaboradores?</vt:lpstr>
      <vt:lpstr>Como divulgar?</vt:lpstr>
      <vt:lpstr>Formas de Divulgação</vt:lpstr>
      <vt:lpstr>Exemplos de Comunicação</vt:lpstr>
      <vt:lpstr>Implementações Futuras</vt:lpstr>
      <vt:lpstr>Gatilhos mentais</vt:lpstr>
      <vt:lpstr>Gatilhos mentais</vt:lpstr>
      <vt:lpstr>Gatilhos mentais</vt:lpstr>
      <vt:lpstr>Gatilhos mentais</vt:lpstr>
      <vt:lpstr>Gatilhos mentais</vt:lpstr>
      <vt:lpstr>Material STORIES</vt:lpstr>
      <vt:lpstr>Material STORIES</vt:lpstr>
      <vt:lpstr>Material FEED</vt:lpstr>
      <vt:lpstr>Material FEED</vt:lpstr>
      <vt:lpstr>Material FEED</vt:lpstr>
      <vt:lpstr>Material FEED</vt:lpstr>
      <vt:lpstr>Protótipo Instagram</vt:lpstr>
      <vt:lpstr>BORA??  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Marla</dc:creator>
  <cp:lastModifiedBy>Marla</cp:lastModifiedBy>
  <cp:revision>54</cp:revision>
  <dcterms:created xsi:type="dcterms:W3CDTF">2022-02-18T21:13:11Z</dcterms:created>
  <dcterms:modified xsi:type="dcterms:W3CDTF">2022-02-22T02:53:00Z</dcterms:modified>
</cp:coreProperties>
</file>